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6CFB2-7F47-482E-B1AD-007FF78AA4A2}" v="29" dt="2022-07-27T13:36:30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47" d="100"/>
          <a:sy n="47" d="100"/>
        </p:scale>
        <p:origin x="6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준호" userId="9acc86483c1f90bc" providerId="LiveId" clId="{94D6CFB2-7F47-482E-B1AD-007FF78AA4A2}"/>
    <pc:docChg chg="undo custSel addSld delSld modSld">
      <pc:chgData name="김 준호" userId="9acc86483c1f90bc" providerId="LiveId" clId="{94D6CFB2-7F47-482E-B1AD-007FF78AA4A2}" dt="2022-07-27T13:41:34.152" v="389" actId="1076"/>
      <pc:docMkLst>
        <pc:docMk/>
      </pc:docMkLst>
      <pc:sldChg chg="modSp mod">
        <pc:chgData name="김 준호" userId="9acc86483c1f90bc" providerId="LiveId" clId="{94D6CFB2-7F47-482E-B1AD-007FF78AA4A2}" dt="2022-07-27T12:59:30.496" v="16" actId="20577"/>
        <pc:sldMkLst>
          <pc:docMk/>
          <pc:sldMk cId="2871040340" sldId="257"/>
        </pc:sldMkLst>
        <pc:spChg chg="mod">
          <ac:chgData name="김 준호" userId="9acc86483c1f90bc" providerId="LiveId" clId="{94D6CFB2-7F47-482E-B1AD-007FF78AA4A2}" dt="2022-07-27T12:59:30.496" v="16" actId="20577"/>
          <ac:spMkLst>
            <pc:docMk/>
            <pc:sldMk cId="2871040340" sldId="257"/>
            <ac:spMk id="3" creationId="{EC2E4529-0374-6DD7-931E-DD2ABF97F43F}"/>
          </ac:spMkLst>
        </pc:spChg>
      </pc:sldChg>
      <pc:sldChg chg="modSp mod">
        <pc:chgData name="김 준호" userId="9acc86483c1f90bc" providerId="LiveId" clId="{94D6CFB2-7F47-482E-B1AD-007FF78AA4A2}" dt="2022-07-27T13:34:54.576" v="178" actId="20577"/>
        <pc:sldMkLst>
          <pc:docMk/>
          <pc:sldMk cId="3725446305" sldId="259"/>
        </pc:sldMkLst>
        <pc:spChg chg="mod">
          <ac:chgData name="김 준호" userId="9acc86483c1f90bc" providerId="LiveId" clId="{94D6CFB2-7F47-482E-B1AD-007FF78AA4A2}" dt="2022-07-27T13:34:54.576" v="178" actId="20577"/>
          <ac:spMkLst>
            <pc:docMk/>
            <pc:sldMk cId="3725446305" sldId="259"/>
            <ac:spMk id="3" creationId="{EC2E4529-0374-6DD7-931E-DD2ABF97F43F}"/>
          </ac:spMkLst>
        </pc:spChg>
      </pc:sldChg>
      <pc:sldChg chg="addSp delSp modSp mod">
        <pc:chgData name="김 준호" userId="9acc86483c1f90bc" providerId="LiveId" clId="{94D6CFB2-7F47-482E-B1AD-007FF78AA4A2}" dt="2022-07-27T13:41:23.205" v="385" actId="22"/>
        <pc:sldMkLst>
          <pc:docMk/>
          <pc:sldMk cId="1323276340" sldId="261"/>
        </pc:sldMkLst>
        <pc:picChg chg="add del mod">
          <ac:chgData name="김 준호" userId="9acc86483c1f90bc" providerId="LiveId" clId="{94D6CFB2-7F47-482E-B1AD-007FF78AA4A2}" dt="2022-07-27T13:41:23.205" v="385" actId="22"/>
          <ac:picMkLst>
            <pc:docMk/>
            <pc:sldMk cId="1323276340" sldId="261"/>
            <ac:picMk id="6" creationId="{AB356C2B-7D69-F5E0-792B-2D84DB487A8C}"/>
          </ac:picMkLst>
        </pc:picChg>
      </pc:sldChg>
      <pc:sldChg chg="modSp del mod">
        <pc:chgData name="김 준호" userId="9acc86483c1f90bc" providerId="LiveId" clId="{94D6CFB2-7F47-482E-B1AD-007FF78AA4A2}" dt="2022-07-27T09:02:37.375" v="3" actId="47"/>
        <pc:sldMkLst>
          <pc:docMk/>
          <pc:sldMk cId="2192827067" sldId="262"/>
        </pc:sldMkLst>
        <pc:spChg chg="mod">
          <ac:chgData name="김 준호" userId="9acc86483c1f90bc" providerId="LiveId" clId="{94D6CFB2-7F47-482E-B1AD-007FF78AA4A2}" dt="2022-07-27T09:02:30.918" v="0" actId="20577"/>
          <ac:spMkLst>
            <pc:docMk/>
            <pc:sldMk cId="2192827067" sldId="262"/>
            <ac:spMk id="3" creationId="{51F85274-40B8-BA9F-DF9E-20713C2F5F9E}"/>
          </ac:spMkLst>
        </pc:spChg>
      </pc:sldChg>
      <pc:sldChg chg="modSp mod">
        <pc:chgData name="김 준호" userId="9acc86483c1f90bc" providerId="LiveId" clId="{94D6CFB2-7F47-482E-B1AD-007FF78AA4A2}" dt="2022-07-27T09:05:10.344" v="15" actId="1076"/>
        <pc:sldMkLst>
          <pc:docMk/>
          <pc:sldMk cId="1653569373" sldId="263"/>
        </pc:sldMkLst>
        <pc:picChg chg="mod">
          <ac:chgData name="김 준호" userId="9acc86483c1f90bc" providerId="LiveId" clId="{94D6CFB2-7F47-482E-B1AD-007FF78AA4A2}" dt="2022-07-27T09:05:10.344" v="15" actId="1076"/>
          <ac:picMkLst>
            <pc:docMk/>
            <pc:sldMk cId="1653569373" sldId="263"/>
            <ac:picMk id="6" creationId="{CF1F2364-573D-2D8C-2AF9-F9BED4668340}"/>
          </ac:picMkLst>
        </pc:picChg>
      </pc:sldChg>
      <pc:sldChg chg="addSp modSp new mod setBg">
        <pc:chgData name="김 준호" userId="9acc86483c1f90bc" providerId="LiveId" clId="{94D6CFB2-7F47-482E-B1AD-007FF78AA4A2}" dt="2022-07-27T13:41:34.152" v="389" actId="1076"/>
        <pc:sldMkLst>
          <pc:docMk/>
          <pc:sldMk cId="3264717844" sldId="264"/>
        </pc:sldMkLst>
        <pc:spChg chg="mod">
          <ac:chgData name="김 준호" userId="9acc86483c1f90bc" providerId="LiveId" clId="{94D6CFB2-7F47-482E-B1AD-007FF78AA4A2}" dt="2022-07-27T13:40:21.892" v="374" actId="26606"/>
          <ac:spMkLst>
            <pc:docMk/>
            <pc:sldMk cId="3264717844" sldId="264"/>
            <ac:spMk id="2" creationId="{D0D8EC65-C30F-B0EF-F761-4444B45A8AC0}"/>
          </ac:spMkLst>
        </pc:spChg>
        <pc:spChg chg="mod">
          <ac:chgData name="김 준호" userId="9acc86483c1f90bc" providerId="LiveId" clId="{94D6CFB2-7F47-482E-B1AD-007FF78AA4A2}" dt="2022-07-27T13:41:28.970" v="387" actId="20577"/>
          <ac:spMkLst>
            <pc:docMk/>
            <pc:sldMk cId="3264717844" sldId="264"/>
            <ac:spMk id="3" creationId="{4C6FF5E2-8E90-B722-9578-C5A4B3E53FE7}"/>
          </ac:spMkLst>
        </pc:spChg>
        <pc:spChg chg="add">
          <ac:chgData name="김 준호" userId="9acc86483c1f90bc" providerId="LiveId" clId="{94D6CFB2-7F47-482E-B1AD-007FF78AA4A2}" dt="2022-07-27T13:40:21.892" v="374" actId="26606"/>
          <ac:spMkLst>
            <pc:docMk/>
            <pc:sldMk cId="3264717844" sldId="264"/>
            <ac:spMk id="12" creationId="{8181FC64-B306-4821-98E2-780662EFC486}"/>
          </ac:spMkLst>
        </pc:spChg>
        <pc:spChg chg="add">
          <ac:chgData name="김 준호" userId="9acc86483c1f90bc" providerId="LiveId" clId="{94D6CFB2-7F47-482E-B1AD-007FF78AA4A2}" dt="2022-07-27T13:40:21.892" v="374" actId="26606"/>
          <ac:spMkLst>
            <pc:docMk/>
            <pc:sldMk cId="3264717844" sldId="264"/>
            <ac:spMk id="14" creationId="{5871FC61-DD4E-47D4-81FD-8A7E7D12B371}"/>
          </ac:spMkLst>
        </pc:spChg>
        <pc:spChg chg="add">
          <ac:chgData name="김 준호" userId="9acc86483c1f90bc" providerId="LiveId" clId="{94D6CFB2-7F47-482E-B1AD-007FF78AA4A2}" dt="2022-07-27T13:40:21.892" v="374" actId="26606"/>
          <ac:spMkLst>
            <pc:docMk/>
            <pc:sldMk cId="3264717844" sldId="264"/>
            <ac:spMk id="16" creationId="{829A1E2C-5AC8-40FC-99E9-832069D39792}"/>
          </ac:spMkLst>
        </pc:spChg>
        <pc:spChg chg="add">
          <ac:chgData name="김 준호" userId="9acc86483c1f90bc" providerId="LiveId" clId="{94D6CFB2-7F47-482E-B1AD-007FF78AA4A2}" dt="2022-07-27T13:40:21.892" v="374" actId="26606"/>
          <ac:spMkLst>
            <pc:docMk/>
            <pc:sldMk cId="3264717844" sldId="264"/>
            <ac:spMk id="18" creationId="{55C54A75-E44A-4147-B9D0-FF46CFD31612}"/>
          </ac:spMkLst>
        </pc:spChg>
        <pc:picChg chg="add mod ord">
          <ac:chgData name="김 준호" userId="9acc86483c1f90bc" providerId="LiveId" clId="{94D6CFB2-7F47-482E-B1AD-007FF78AA4A2}" dt="2022-07-27T13:40:35.018" v="380" actId="1076"/>
          <ac:picMkLst>
            <pc:docMk/>
            <pc:sldMk cId="3264717844" sldId="264"/>
            <ac:picMk id="5" creationId="{15F315AB-D030-F4A0-077C-7BB076448A26}"/>
          </ac:picMkLst>
        </pc:picChg>
        <pc:picChg chg="add mod">
          <ac:chgData name="김 준호" userId="9acc86483c1f90bc" providerId="LiveId" clId="{94D6CFB2-7F47-482E-B1AD-007FF78AA4A2}" dt="2022-07-27T13:40:38.101" v="381" actId="14100"/>
          <ac:picMkLst>
            <pc:docMk/>
            <pc:sldMk cId="3264717844" sldId="264"/>
            <ac:picMk id="7" creationId="{35180311-3D58-C712-480B-2799EED5BF15}"/>
          </ac:picMkLst>
        </pc:picChg>
        <pc:picChg chg="add mod">
          <ac:chgData name="김 준호" userId="9acc86483c1f90bc" providerId="LiveId" clId="{94D6CFB2-7F47-482E-B1AD-007FF78AA4A2}" dt="2022-07-27T13:41:34.152" v="389" actId="1076"/>
          <ac:picMkLst>
            <pc:docMk/>
            <pc:sldMk cId="3264717844" sldId="264"/>
            <ac:picMk id="9" creationId="{336D7D7F-FE4E-C81D-BE7A-2C591396323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26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3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3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7/27/2022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0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8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5367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8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0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7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5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5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7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2000" b="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비디오 3">
            <a:extLst>
              <a:ext uri="{FF2B5EF4-FFF2-40B4-BE49-F238E27FC236}">
                <a16:creationId xmlns:a16="http://schemas.microsoft.com/office/drawing/2014/main" id="{BD6E0FFD-B5B8-781C-F22A-C47C982FB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543B09-440D-4F57-BCB0-A4FCC922D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E80047-1219-42E8-86D3-94F512050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709530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3B29B1-18A6-4A7A-A498-90E52166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9AD8F6-DEAC-4474-15FF-FEC2C73CD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6864" y="3075154"/>
            <a:ext cx="3848430" cy="2186393"/>
          </a:xfrm>
        </p:spPr>
        <p:txBody>
          <a:bodyPr anchor="b">
            <a:norm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오차 </a:t>
            </a:r>
            <a:r>
              <a:rPr lang="ko-KR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역전파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766059-4DDB-74E8-5E31-9BE2D5BC6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/>
          <a:p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4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역전파란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수치 미분</a:t>
            </a:r>
            <a:r>
              <a:rPr lang="en-US" altLang="ko-KR" dirty="0"/>
              <a:t>-&gt; </a:t>
            </a:r>
            <a:r>
              <a:rPr lang="ko-KR" altLang="en-US" dirty="0"/>
              <a:t>단순하고 구현하기 쉽지만 계산 시간이 오래 걸림</a:t>
            </a:r>
            <a:endParaRPr lang="en-US" altLang="ko-KR" dirty="0"/>
          </a:p>
          <a:p>
            <a:r>
              <a:rPr lang="ko-KR" altLang="en-US" dirty="0"/>
              <a:t>이를 보완하기 위해 오차 </a:t>
            </a:r>
            <a:r>
              <a:rPr lang="ko-KR" altLang="en-US" dirty="0" err="1"/>
              <a:t>역전파법이용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기울기를 효율적으로 계산하는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종류</a:t>
            </a:r>
            <a:r>
              <a:rPr lang="en-US" altLang="ko-KR" dirty="0"/>
              <a:t>: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수식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계산 그래프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104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FCCA8-212A-5140-CDA9-80DACB38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0F602-7F33-87F1-5BB7-6A4819838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계산과정을 그래프로 나타낸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그래프 자료구조로 복수의 노드와 </a:t>
            </a:r>
            <a:r>
              <a:rPr lang="ko-KR" altLang="en-US" dirty="0" err="1"/>
              <a:t>에지로</a:t>
            </a:r>
            <a:r>
              <a:rPr lang="ko-KR" altLang="en-US" dirty="0"/>
              <a:t> 표현된다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859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211354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계산 그래프를 구성한다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그래프에서 계산을 왼쪽에서 오른쪽 순으로 진행한다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방법의 </a:t>
            </a:r>
            <a:r>
              <a:rPr lang="ko-KR" altLang="en-US" dirty="0" err="1"/>
              <a:t>반대반향으로</a:t>
            </a:r>
            <a:r>
              <a:rPr lang="ko-KR" altLang="en-US" dirty="0"/>
              <a:t> 진행하는 것이 </a:t>
            </a:r>
            <a:r>
              <a:rPr lang="ko-KR" altLang="en-US" sz="3200" b="1" dirty="0" err="1"/>
              <a:t>역전파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신호</a:t>
            </a:r>
            <a:r>
              <a:rPr lang="en-US" altLang="ko-KR" sz="3200" b="1" dirty="0"/>
              <a:t> E</a:t>
            </a:r>
            <a:r>
              <a:rPr lang="ko-KR" altLang="en-US" sz="3200" b="1" dirty="0"/>
              <a:t>에 노드의 국소적 미분을 곱한 노드를 전달</a:t>
            </a:r>
            <a:endParaRPr lang="en-US" altLang="ko-KR" sz="3200" b="1" dirty="0"/>
          </a:p>
          <a:p>
            <a:r>
              <a:rPr lang="ko-KR" altLang="en-US" dirty="0"/>
              <a:t>국소적 미분</a:t>
            </a:r>
            <a:r>
              <a:rPr lang="en-US" altLang="ko-KR" dirty="0"/>
              <a:t>-&gt; y=f(x)</a:t>
            </a:r>
            <a:r>
              <a:rPr lang="ko-KR" altLang="en-US" dirty="0"/>
              <a:t>의 미분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44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 그래프의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국소적 계산가능</a:t>
            </a:r>
            <a:r>
              <a:rPr lang="en-US" altLang="ko-KR" dirty="0"/>
              <a:t>-&gt;</a:t>
            </a:r>
            <a:r>
              <a:rPr lang="ko-KR" altLang="en-US" dirty="0"/>
              <a:t> 전체에서 어떤 일이 벌어지든 상관없이 자신과 관계된 정보만으로 결과 출력</a:t>
            </a:r>
            <a:r>
              <a:rPr lang="en-US" altLang="ko-KR" dirty="0"/>
              <a:t>, </a:t>
            </a:r>
            <a:r>
              <a:rPr lang="ko-KR" altLang="en-US" dirty="0"/>
              <a:t>아무리 복잡해도 단순한 계산에 집중해 문제 단순화할 수 있으며</a:t>
            </a:r>
            <a:r>
              <a:rPr lang="en-US" altLang="ko-KR" dirty="0"/>
              <a:t>, </a:t>
            </a:r>
            <a:r>
              <a:rPr lang="ko-KR" altLang="en-US" dirty="0"/>
              <a:t>중간결과를 보관할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쓰는 이유</a:t>
            </a:r>
            <a:r>
              <a:rPr lang="en-US" altLang="ko-KR" dirty="0"/>
              <a:t>: </a:t>
            </a:r>
            <a:r>
              <a:rPr lang="ko-KR" altLang="en-US" dirty="0"/>
              <a:t>역전파를 통해 미분을 효율적으로 계산할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548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D8EC65-C30F-B0EF-F761-4444B45A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03482" cy="163988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연쇄법칙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FF5E2-8E90-B722-9578-C5A4B3E5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03482" cy="3651250"/>
          </a:xfrm>
        </p:spPr>
        <p:txBody>
          <a:bodyPr>
            <a:normAutofit/>
          </a:bodyPr>
          <a:lstStyle/>
          <a:p>
            <a:r>
              <a:rPr lang="ko-KR" altLang="en-US" dirty="0"/>
              <a:t>연쇄법칙</a:t>
            </a:r>
            <a:r>
              <a:rPr lang="en-US" altLang="ko-KR" dirty="0"/>
              <a:t>-&gt; </a:t>
            </a:r>
            <a:r>
              <a:rPr lang="ko-KR" altLang="en-US" dirty="0"/>
              <a:t>합성함수의 미분에 대한 성질</a:t>
            </a:r>
            <a:r>
              <a:rPr lang="en-US" altLang="ko-KR" dirty="0"/>
              <a:t>(</a:t>
            </a:r>
            <a:r>
              <a:rPr lang="ko-KR" altLang="en-US" dirty="0"/>
              <a:t>합성 함수의 미분은 각 함수의 미분의 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5180311-3D58-C712-480B-2799EED5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86" y="3892572"/>
            <a:ext cx="3944450" cy="17721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F315AB-D030-F4A0-077C-7BB07644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259" y="1505575"/>
            <a:ext cx="3217333" cy="1772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6D7D7F-FE4E-C81D-BE7A-2C5913963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87" y="3892572"/>
            <a:ext cx="4000706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1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/>
              <a:t>덧셈 노드의 </a:t>
            </a:r>
            <a:r>
              <a:rPr lang="ko-KR" altLang="en-US" err="1"/>
              <a:t>역전파</a:t>
            </a:r>
            <a:endParaRPr lang="en-US" altLang="ko-KR"/>
          </a:p>
          <a:p>
            <a:endParaRPr lang="en-US" altLang="ko-KR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9F743A-E744-4B52-F782-1D35EC0A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594" y="1539559"/>
            <a:ext cx="5056393" cy="22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D3E3B2-10B1-CF72-D81F-F136BAA8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E4529-0374-6DD7-931E-DD2ABF97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곱셈 노드의 </a:t>
            </a:r>
            <a:r>
              <a:rPr lang="ko-KR" altLang="en-US" dirty="0" err="1"/>
              <a:t>역전파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5" name="Freeform: Shape 2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F2364-573D-2D8C-2AF9-F9BED466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69" y="1923712"/>
            <a:ext cx="4495524" cy="257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6937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_2SEEDS">
      <a:dk1>
        <a:srgbClr val="000000"/>
      </a:dk1>
      <a:lt1>
        <a:srgbClr val="FFFFFF"/>
      </a:lt1>
      <a:dk2>
        <a:srgbClr val="32321C"/>
      </a:dk2>
      <a:lt2>
        <a:srgbClr val="F3F3F0"/>
      </a:lt2>
      <a:accent1>
        <a:srgbClr val="5151BA"/>
      </a:accent1>
      <a:accent2>
        <a:srgbClr val="4D7EC3"/>
      </a:accent2>
      <a:accent3>
        <a:srgbClr val="7E4DC3"/>
      </a:accent3>
      <a:accent4>
        <a:srgbClr val="B1803B"/>
      </a:accent4>
      <a:accent5>
        <a:srgbClr val="B2B246"/>
      </a:accent5>
      <a:accent6>
        <a:srgbClr val="80B13B"/>
      </a:accent6>
      <a:hlink>
        <a:srgbClr val="BF3F7F"/>
      </a:hlink>
      <a:folHlink>
        <a:srgbClr val="7F7F7F"/>
      </a:folHlink>
    </a:clrScheme>
    <a:fontScheme name="Custom 7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154</Words>
  <Application>Microsoft Office PowerPoint</Application>
  <PresentationFormat>와이드스크린</PresentationFormat>
  <Paragraphs>33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Meiryo</vt:lpstr>
      <vt:lpstr>Microsoft GothicNeo</vt:lpstr>
      <vt:lpstr>Corbel</vt:lpstr>
      <vt:lpstr>SketchLinesVTI</vt:lpstr>
      <vt:lpstr>오차 역전파</vt:lpstr>
      <vt:lpstr>오차 역전파란?</vt:lpstr>
      <vt:lpstr>계산그래프</vt:lpstr>
      <vt:lpstr>순전파</vt:lpstr>
      <vt:lpstr>계산 그래프의 특징</vt:lpstr>
      <vt:lpstr>연쇄법칙?</vt:lpstr>
      <vt:lpstr>역전파</vt:lpstr>
      <vt:lpstr>역전파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오차 역전파</dc:title>
  <dc:creator>김 준호</dc:creator>
  <cp:lastModifiedBy>김 준호</cp:lastModifiedBy>
  <cp:revision>1</cp:revision>
  <dcterms:created xsi:type="dcterms:W3CDTF">2022-07-27T02:41:02Z</dcterms:created>
  <dcterms:modified xsi:type="dcterms:W3CDTF">2022-07-27T13:41:37Z</dcterms:modified>
</cp:coreProperties>
</file>